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61" r:id="rId5"/>
    <p:sldId id="263" r:id="rId6"/>
    <p:sldId id="262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E93-7DD2-46DF-8026-0620135A7A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0F9-485C-42F2-A484-DD50BAE00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E93-7DD2-46DF-8026-0620135A7A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0F9-485C-42F2-A484-DD50BAE00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E93-7DD2-46DF-8026-0620135A7A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0F9-485C-42F2-A484-DD50BAE00FB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E93-7DD2-46DF-8026-0620135A7A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0F9-485C-42F2-A484-DD50BAE00FB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E93-7DD2-46DF-8026-0620135A7A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0F9-485C-42F2-A484-DD50BAE00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E93-7DD2-46DF-8026-0620135A7A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0F9-485C-42F2-A484-DD50BAE00F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E93-7DD2-46DF-8026-0620135A7A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0F9-485C-42F2-A484-DD50BAE00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E93-7DD2-46DF-8026-0620135A7A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0F9-485C-42F2-A484-DD50BAE00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E93-7DD2-46DF-8026-0620135A7A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0F9-485C-42F2-A484-DD50BAE00F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E93-7DD2-46DF-8026-0620135A7A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0F9-485C-42F2-A484-DD50BAE00FB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6E93-7DD2-46DF-8026-0620135A7A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0F9-485C-42F2-A484-DD50BAE00FB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AF56E93-7DD2-46DF-8026-0620135A7A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5F40F9-485C-42F2-A484-DD50BAE00FB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44421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9042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ЗМЕЙ ГОРЫНЫЧ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6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zme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3"/>
            <a:ext cx="4381500" cy="307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Отрицательный герой Змей </a:t>
            </a:r>
            <a:r>
              <a:rPr lang="ru-RU" dirty="0"/>
              <a:t>Г</a:t>
            </a:r>
            <a:r>
              <a:rPr lang="ru-RU" dirty="0" smtClean="0"/>
              <a:t>орыныч есть во многих сказках и былинах.</a:t>
            </a:r>
            <a:endParaRPr lang="ru-RU" dirty="0"/>
          </a:p>
        </p:txBody>
      </p:sp>
      <p:pic>
        <p:nvPicPr>
          <p:cNvPr id="2051" name="Picture 3" descr="C:\Users\User\Desktop\bi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282664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5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1699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29500"/>
            <a:ext cx="302433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Силы добра и зла в сказках</a:t>
            </a:r>
            <a:endParaRPr lang="ru-RU" dirty="0"/>
          </a:p>
        </p:txBody>
      </p:sp>
      <p:pic>
        <p:nvPicPr>
          <p:cNvPr id="4099" name="Picture 3" descr="C:\Users\User\Desktop\08751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2634"/>
            <a:ext cx="3672408" cy="317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0_7e369_8ecc97c6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27" y="4126124"/>
            <a:ext cx="2212485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v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302433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Появление змея сопровождается </a:t>
            </a:r>
            <a:br>
              <a:rPr lang="ru-RU" dirty="0" smtClean="0"/>
            </a:br>
            <a:r>
              <a:rPr lang="ru-RU" dirty="0" smtClean="0"/>
              <a:t>грозным шумом . </a:t>
            </a:r>
            <a:endParaRPr lang="ru-RU" dirty="0"/>
          </a:p>
        </p:txBody>
      </p:sp>
      <p:pic>
        <p:nvPicPr>
          <p:cNvPr id="5123" name="Picture 3" descr="C:\Users\User\Desktop\bi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1146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83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02lab6fmg1286055923этапы лепки змея го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65717"/>
            <a:ext cx="4968552" cy="51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лепки </a:t>
            </a:r>
            <a:r>
              <a:rPr lang="ru-RU" dirty="0"/>
              <a:t>З</a:t>
            </a:r>
            <a:r>
              <a:rPr lang="ru-RU" dirty="0" smtClean="0"/>
              <a:t>мея Горыныча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7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302433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Лепим сказочного героя</a:t>
            </a:r>
            <a:endParaRPr lang="ru-RU" dirty="0"/>
          </a:p>
        </p:txBody>
      </p:sp>
      <p:pic>
        <p:nvPicPr>
          <p:cNvPr id="7171" name="Picture 3" descr="C:\Users\User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86202"/>
            <a:ext cx="324036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raskraski-zhivotnyh--zmei--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3960440" cy="43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ТРЕХГЛАВЫЙ ЗМЕЙ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7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gorynych.ic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3" y="2204864"/>
            <a:ext cx="4601632" cy="39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9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</TotalTime>
  <Words>31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ЗМЕЙ ГОРЫНЫЧ</vt:lpstr>
      <vt:lpstr>Отрицательный герой Змей Горыныч есть во многих сказках и былинах.</vt:lpstr>
      <vt:lpstr>Силы добра и зла в сказках</vt:lpstr>
      <vt:lpstr>Появление змея сопровождается  грозным шумом . </vt:lpstr>
      <vt:lpstr>Этапы лепки Змея Горыныча</vt:lpstr>
      <vt:lpstr>Лепим сказочного героя</vt:lpstr>
      <vt:lpstr>ТРЕХГЛАВЫЙ ЗМЕЙ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ЗМЕЙ ГОРЫНЫЧ</dc:title>
  <dc:creator>User</dc:creator>
  <cp:lastModifiedBy>User</cp:lastModifiedBy>
  <cp:revision>4</cp:revision>
  <dcterms:created xsi:type="dcterms:W3CDTF">2015-01-20T18:25:50Z</dcterms:created>
  <dcterms:modified xsi:type="dcterms:W3CDTF">2015-01-20T19:05:06Z</dcterms:modified>
</cp:coreProperties>
</file>